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10/15/2013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7%20Habits\The%205%20levels%20of%20listening.mp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Seek first to understand, then to be understood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Habit 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 Think Win-Win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Answer the questions </a:t>
            </a: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below </a:t>
            </a:r>
            <a:r>
              <a:rPr lang="en-US" sz="4000" dirty="0" smtClean="0"/>
              <a:t>in your journal.</a:t>
            </a:r>
          </a:p>
          <a:p>
            <a:pPr marL="0" lvl="0" indent="0" algn="ctr">
              <a:buNone/>
            </a:pPr>
            <a:endParaRPr lang="en-US" sz="1600" dirty="0" smtClean="0"/>
          </a:p>
          <a:p>
            <a:pPr marL="0" lvl="0" indent="0" algn="ctr">
              <a:buNone/>
            </a:pPr>
            <a:r>
              <a:rPr lang="en-US" sz="3200" dirty="0" smtClean="0"/>
              <a:t>Think </a:t>
            </a:r>
            <a:r>
              <a:rPr lang="en-US" sz="3200" dirty="0" smtClean="0"/>
              <a:t>about your general attitude toward life. Is it based on Win-Lose, Lose-Win, Lose-Lose, or Win-Win thinking? </a:t>
            </a:r>
            <a:endParaRPr lang="en-US" sz="3200" dirty="0" smtClean="0"/>
          </a:p>
          <a:p>
            <a:pPr marL="0" lvl="0" indent="0" algn="ctr">
              <a:buNone/>
            </a:pPr>
            <a:endParaRPr lang="en-US" sz="1800" dirty="0" smtClean="0"/>
          </a:p>
          <a:p>
            <a:pPr marL="0" lvl="0" indent="0" algn="ctr">
              <a:buNone/>
            </a:pPr>
            <a:r>
              <a:rPr lang="en-US" sz="3200" dirty="0" smtClean="0"/>
              <a:t>How </a:t>
            </a:r>
            <a:r>
              <a:rPr lang="en-US" sz="3200" dirty="0" smtClean="0"/>
              <a:t>is the attitude affecting you</a:t>
            </a:r>
            <a:r>
              <a:rPr lang="en-US" sz="3200" dirty="0" smtClean="0"/>
              <a:t>?</a:t>
            </a:r>
          </a:p>
          <a:p>
            <a:pPr marL="0" lvl="0" indent="0" algn="ctr">
              <a:buNone/>
            </a:pPr>
            <a:endParaRPr lang="en-US" sz="4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Habit 1</a:t>
            </a:r>
          </a:p>
          <a:p>
            <a:pPr lvl="1"/>
            <a:r>
              <a:rPr lang="en-US" dirty="0" smtClean="0"/>
              <a:t>Be Proactive</a:t>
            </a:r>
          </a:p>
          <a:p>
            <a:r>
              <a:rPr lang="en-US" dirty="0" smtClean="0"/>
              <a:t>Habit 2</a:t>
            </a:r>
          </a:p>
          <a:p>
            <a:pPr lvl="1"/>
            <a:r>
              <a:rPr lang="en-US" dirty="0" smtClean="0"/>
              <a:t>Begin With The End In Mind</a:t>
            </a:r>
          </a:p>
          <a:p>
            <a:r>
              <a:rPr lang="en-US" dirty="0" smtClean="0"/>
              <a:t>Habit 3</a:t>
            </a:r>
          </a:p>
          <a:p>
            <a:pPr lvl="1"/>
            <a:r>
              <a:rPr lang="en-US" dirty="0" smtClean="0"/>
              <a:t>Put First Things First</a:t>
            </a:r>
          </a:p>
          <a:p>
            <a:r>
              <a:rPr lang="en-US" dirty="0" smtClean="0"/>
              <a:t>Habit 4</a:t>
            </a:r>
          </a:p>
          <a:p>
            <a:pPr lvl="1"/>
            <a:r>
              <a:rPr lang="en-US" dirty="0" smtClean="0"/>
              <a:t>Think Win-Win</a:t>
            </a:r>
          </a:p>
          <a:p>
            <a:r>
              <a:rPr lang="en-US" dirty="0" smtClean="0"/>
              <a:t>Habit 5</a:t>
            </a:r>
          </a:p>
          <a:p>
            <a:pPr lvl="1"/>
            <a:r>
              <a:rPr lang="en-US" dirty="0" smtClean="0"/>
              <a:t>Seek First To Understand, Then To Be Understood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Seek First To Understand, </a:t>
            </a:r>
            <a:br>
              <a:rPr lang="en-US" dirty="0" smtClean="0"/>
            </a:br>
            <a:r>
              <a:rPr lang="en-US" dirty="0" smtClean="0"/>
              <a:t>Then To Be Understood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u="sng" dirty="0" smtClean="0"/>
              <a:t>Definition:</a:t>
            </a:r>
          </a:p>
          <a:p>
            <a:pPr algn="ctr">
              <a:buNone/>
            </a:pPr>
            <a:r>
              <a:rPr lang="en-US" sz="3600" b="1" dirty="0" smtClean="0"/>
              <a:t>See things from another’s point of view before sharing your own; listen before </a:t>
            </a:r>
            <a:r>
              <a:rPr lang="en-US" sz="3600" b="1" smtClean="0"/>
              <a:t>you talk.</a:t>
            </a:r>
            <a:endParaRPr lang="en-US" sz="3600" b="1" dirty="0" smtClean="0"/>
          </a:p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Listen first, talk second</a:t>
            </a:r>
          </a:p>
          <a:p>
            <a:r>
              <a:rPr lang="en-US" dirty="0" smtClean="0"/>
              <a:t>Deepest need of the human heart is to be understood</a:t>
            </a:r>
          </a:p>
          <a:p>
            <a:r>
              <a:rPr lang="en-US" dirty="0" smtClean="0"/>
              <a:t>Try to understand instead of judging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Levels of Listening</a:t>
            </a:r>
            <a:endParaRPr lang="en-US" dirty="0"/>
          </a:p>
        </p:txBody>
      </p:sp>
      <p:pic>
        <p:nvPicPr>
          <p:cNvPr id="4" name="The 5 levels of listening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066800" y="1371600"/>
            <a:ext cx="7010400" cy="5257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remove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Listening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Stand up and get into a big circle around the room.</a:t>
            </a:r>
          </a:p>
          <a:p>
            <a:r>
              <a:rPr lang="en-US" sz="3000" dirty="0" smtClean="0"/>
              <a:t>You should be close enough to your neighbor that you can pass something to them without dropping it or throwing it.</a:t>
            </a:r>
          </a:p>
          <a:p>
            <a:r>
              <a:rPr lang="en-US" sz="3000" dirty="0" smtClean="0"/>
              <a:t>I will give each of you a token.  </a:t>
            </a:r>
          </a:p>
          <a:p>
            <a:r>
              <a:rPr lang="en-US" sz="3000" dirty="0" smtClean="0"/>
              <a:t>While I read the story, listen carefully.</a:t>
            </a:r>
          </a:p>
          <a:p>
            <a:r>
              <a:rPr lang="en-US" sz="3000" dirty="0" smtClean="0"/>
              <a:t>When I say “right”, you will pass your token to the person on your right.</a:t>
            </a:r>
          </a:p>
          <a:p>
            <a:r>
              <a:rPr lang="en-US" sz="3000" dirty="0" smtClean="0"/>
              <a:t>When I say “left”, you will pass your token to the person on your left.</a:t>
            </a:r>
          </a:p>
          <a:p>
            <a:pPr algn="ctr">
              <a:buNone/>
            </a:pPr>
            <a:r>
              <a:rPr lang="en-US" sz="3900" b="1" dirty="0" smtClean="0"/>
              <a:t>Any questions?</a:t>
            </a:r>
            <a:endParaRPr lang="en-US" sz="39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+mj-lt"/>
              <a:buAutoNum type="arabicPeriod"/>
            </a:pPr>
            <a:r>
              <a:rPr lang="en-US" dirty="0" smtClean="0"/>
              <a:t>Write all you can remember about the story?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Did other people affect your ability to keep up with the activity?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How hard was it to listen and pass the objects at the same time?  What are some real-life situations that may be similar to this activity?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What made it difficult to remember the story during the activity?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How could this activity apply to your relationships with others?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111</TotalTime>
  <Words>304</Words>
  <Application>Microsoft Office PowerPoint</Application>
  <PresentationFormat>On-screen Show (4:3)</PresentationFormat>
  <Paragraphs>42</Paragraphs>
  <Slides>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Seek first to understand, then to be understood</vt:lpstr>
      <vt:lpstr>Bell Ringer:  Think Win-Win</vt:lpstr>
      <vt:lpstr>Review</vt:lpstr>
      <vt:lpstr>Seek First To Understand,  Then To Be Understood</vt:lpstr>
      <vt:lpstr>5 Levels of Listening</vt:lpstr>
      <vt:lpstr>Listening Game</vt:lpstr>
      <vt:lpstr>Class Assignment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Seek first to understand, then to be understood</dc:title>
  <dc:creator>Tracey</dc:creator>
  <cp:lastModifiedBy>Tracey</cp:lastModifiedBy>
  <cp:revision>1</cp:revision>
  <dcterms:created xsi:type="dcterms:W3CDTF">2013-10-16T04:24:31Z</dcterms:created>
  <dcterms:modified xsi:type="dcterms:W3CDTF">2013-10-16T06:16:31Z</dcterms:modified>
</cp:coreProperties>
</file>