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  <p:sldId id="263" r:id="rId4"/>
    <p:sldId id="258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D317C42-E839-44EE-A80B-70D3C77E298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E70FD1-B6F6-4E5F-931D-01DEA9CCD1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7C42-E839-44EE-A80B-70D3C77E298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0FD1-B6F6-4E5F-931D-01DEA9CCD1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D317C42-E839-44EE-A80B-70D3C77E298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EE70FD1-B6F6-4E5F-931D-01DEA9CCD1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7C42-E839-44EE-A80B-70D3C77E298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E70FD1-B6F6-4E5F-931D-01DEA9CCD1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7C42-E839-44EE-A80B-70D3C77E298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EE70FD1-B6F6-4E5F-931D-01DEA9CCD13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D317C42-E839-44EE-A80B-70D3C77E298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EE70FD1-B6F6-4E5F-931D-01DEA9CCD13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D317C42-E839-44EE-A80B-70D3C77E298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EE70FD1-B6F6-4E5F-931D-01DEA9CCD13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7C42-E839-44EE-A80B-70D3C77E298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E70FD1-B6F6-4E5F-931D-01DEA9CCD1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7C42-E839-44EE-A80B-70D3C77E298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E70FD1-B6F6-4E5F-931D-01DEA9CCD1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7C42-E839-44EE-A80B-70D3C77E298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E70FD1-B6F6-4E5F-931D-01DEA9CCD13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D317C42-E839-44EE-A80B-70D3C77E298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EE70FD1-B6F6-4E5F-931D-01DEA9CCD13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D317C42-E839-44EE-A80B-70D3C77E298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EE70FD1-B6F6-4E5F-931D-01DEA9CCD1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 smtClean="0"/>
              <a:t>Bell Ringer – Who Am I?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Read the following and respond in your journals.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686800" cy="5334000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I am your constant companion.  I am your greatest helper or heaviest burden.  I will push you onward or drag you down to failure.  I am completely at your command.  Half the things you do, you might as well turn over to me and I will be able to them quickly &amp; correctly.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endParaRPr lang="en-US" sz="1400" dirty="0" smtClean="0"/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I am easily managed—you must merely be firm with me.  Show me exactly how you want something done and after a few lessons I will do it automatically.  I am the servant of all great individuals and, alas, of all failures, as well.  Those who are great, I have made great.  Those who are failures, I have made failures.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endParaRPr lang="en-US" sz="1600" dirty="0" smtClean="0"/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I am not a machine, though I work with all the precision of a machine plus the intelligence of a human.  You may run me for a profit or run me for ruin—it makes no difference to me.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endParaRPr lang="en-US" sz="1500" dirty="0" smtClean="0"/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Take me, train me, be firm with me, and I will place the world at your feet.  Be easy with me and I will destroy you.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2514600"/>
            <a:ext cx="4724400" cy="33528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Habits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Jefferson – Dollars &amp; Sense</a:t>
            </a:r>
            <a:endParaRPr lang="en-US" dirty="0"/>
          </a:p>
        </p:txBody>
      </p:sp>
      <p:pic>
        <p:nvPicPr>
          <p:cNvPr id="48130" name="Picture 2" descr="http://www.friendsofmcpherson.com/wp-content/uploads/2013/01/7habits.jpg"/>
          <p:cNvPicPr>
            <a:picLocks noChangeAspect="1" noChangeArrowheads="1"/>
          </p:cNvPicPr>
          <p:nvPr/>
        </p:nvPicPr>
        <p:blipFill>
          <a:blip r:embed="rId2" cstate="print"/>
          <a:srcRect l="17434" r="18421"/>
          <a:stretch>
            <a:fillRect/>
          </a:stretch>
        </p:blipFill>
        <p:spPr bwMode="auto">
          <a:xfrm>
            <a:off x="304800" y="228599"/>
            <a:ext cx="3581400" cy="55833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 smtClean="0"/>
              <a:t>Bell Ringer – Who Am I?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Read the following and respond in your journals.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686800" cy="5334000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I am your constant companion.  I am your greatest helper or heaviest burden.  I will push you onward or drag you down to failure.  I am completely at your command.  Half the things you do, you might as well turn over to me and I will be able to them quickly &amp; correctly.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endParaRPr lang="en-US" sz="1400" dirty="0" smtClean="0"/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I am easily managed—you must merely be firm with me.  Show me exactly how you want something done and after a few lessons I will do it automatically.  I am the servant of all great individuals and, alas, of all failures, as well.  Those who are great, I have made great.  Those who are failures, I have made failures.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endParaRPr lang="en-US" sz="1600" dirty="0" smtClean="0"/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I am not a machine, though I work with all the precision of a machine plus the intelligence of a human.  You may run me for a profit or run me for ruin—it makes no difference to me.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endParaRPr lang="en-US" sz="1500" dirty="0" smtClean="0"/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Take me, train me, be firm with me, and I will place the world at your feet.  Be easy with me and I will destroy you.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200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Definition:</a:t>
            </a:r>
          </a:p>
          <a:p>
            <a:r>
              <a:rPr lang="en-US" sz="3200" dirty="0" smtClean="0"/>
              <a:t>A constant, often unconscious inclination to perform an act, acquired through its frequent repetition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am Habit!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Habits Can Make or Break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Good habits can help you be successful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Bad habits can detract from your success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Good Habits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Bad Habits</a:t>
            </a:r>
            <a:endParaRPr lang="en-US" dirty="0"/>
          </a:p>
        </p:txBody>
      </p:sp>
      <p:pic>
        <p:nvPicPr>
          <p:cNvPr id="51202" name="Picture 2" descr="http://shirleytaylortraining.com/blog/wp-content/uploads/2012/07/good-habits-bad-habits.jpg"/>
          <p:cNvPicPr>
            <a:picLocks noChangeAspect="1" noChangeArrowheads="1"/>
          </p:cNvPicPr>
          <p:nvPr/>
        </p:nvPicPr>
        <p:blipFill>
          <a:blip r:embed="rId2" cstate="print"/>
          <a:srcRect t="5664" b="33451"/>
          <a:stretch>
            <a:fillRect/>
          </a:stretch>
        </p:blipFill>
        <p:spPr bwMode="auto">
          <a:xfrm>
            <a:off x="2133600" y="3733800"/>
            <a:ext cx="4573329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uiExpand="1" build="p" animBg="1"/>
      <p:bldP spid="6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Habits Can Make or Break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 habits just are…</a:t>
            </a:r>
          </a:p>
          <a:p>
            <a:r>
              <a:rPr lang="en-US" dirty="0" smtClean="0"/>
              <a:t>Don’t help you</a:t>
            </a:r>
          </a:p>
          <a:p>
            <a:r>
              <a:rPr lang="en-US" dirty="0" smtClean="0"/>
              <a:t>Don’t hurt you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Putting your right shoe on first</a:t>
            </a:r>
            <a:endParaRPr lang="en-US" dirty="0"/>
          </a:p>
        </p:txBody>
      </p:sp>
      <p:pic>
        <p:nvPicPr>
          <p:cNvPr id="54274" name="Picture 2" descr="http://imgc.allpostersimages.com/images/P-473-488-90/56/5630/ZH6MG00Z/posters/h-armstrong-roberts-15-month-old-boy-sitting-on-floor-trying-to-put-on-sho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514600"/>
            <a:ext cx="4505325" cy="3381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Habits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 easy to change a habit, but it’s possible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44901" y="1589566"/>
            <a:ext cx="3886200" cy="496363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Cross your arms over your body</a:t>
            </a:r>
          </a:p>
          <a:p>
            <a:r>
              <a:rPr lang="en-US" dirty="0" smtClean="0"/>
              <a:t>Which arm is on top?</a:t>
            </a:r>
          </a:p>
          <a:p>
            <a:r>
              <a:rPr lang="en-US" dirty="0" smtClean="0"/>
              <a:t>Now switch your arms and cross them the other way</a:t>
            </a:r>
          </a:p>
          <a:p>
            <a:r>
              <a:rPr lang="en-US" dirty="0" smtClean="0"/>
              <a:t>How does it feel?</a:t>
            </a:r>
          </a:p>
          <a:p>
            <a:r>
              <a:rPr lang="en-US" dirty="0" smtClean="0"/>
              <a:t>Fold them the </a:t>
            </a:r>
            <a:r>
              <a:rPr lang="en-US" i="1" dirty="0" smtClean="0"/>
              <a:t>wrong</a:t>
            </a:r>
            <a:r>
              <a:rPr lang="en-US" dirty="0" smtClean="0"/>
              <a:t> way for 30 days and it would become a habit</a:t>
            </a:r>
          </a:p>
        </p:txBody>
      </p:sp>
      <p:pic>
        <p:nvPicPr>
          <p:cNvPr id="55298" name="Picture 2" descr="http://blog.ephedraoutlet.com/wp-content/uploads/2011/05/crossed-arm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124200"/>
            <a:ext cx="4656046" cy="2895600"/>
          </a:xfrm>
          <a:prstGeom prst="rect">
            <a:avLst/>
          </a:prstGeom>
          <a:noFill/>
        </p:spPr>
      </p:pic>
      <p:pic>
        <p:nvPicPr>
          <p:cNvPr id="6" name="Picture 2" descr="http://blog.ephedraoutlet.com/wp-content/uploads/2011/05/crossed-arm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52400" y="3124200"/>
            <a:ext cx="4656046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645152" cy="5029200"/>
          </a:xfrm>
        </p:spPr>
        <p:txBody>
          <a:bodyPr/>
          <a:lstStyle/>
          <a:p>
            <a:r>
              <a:rPr lang="en-US" dirty="0" smtClean="0"/>
              <a:t>Fold your team’s paper into thirds (see picture)</a:t>
            </a:r>
          </a:p>
          <a:p>
            <a:r>
              <a:rPr lang="en-US" dirty="0" smtClean="0"/>
              <a:t>Label each column</a:t>
            </a:r>
          </a:p>
          <a:p>
            <a:pPr lvl="1"/>
            <a:r>
              <a:rPr lang="en-US" dirty="0" smtClean="0"/>
              <a:t>Good Habits</a:t>
            </a:r>
          </a:p>
          <a:p>
            <a:pPr lvl="1"/>
            <a:r>
              <a:rPr lang="en-US" dirty="0" smtClean="0"/>
              <a:t>Not Good or Bad Habits</a:t>
            </a:r>
          </a:p>
          <a:p>
            <a:pPr lvl="1"/>
            <a:r>
              <a:rPr lang="en-US" dirty="0" smtClean="0"/>
              <a:t>Bad Habits</a:t>
            </a:r>
          </a:p>
          <a:p>
            <a:r>
              <a:rPr lang="en-US" dirty="0" smtClean="0"/>
              <a:t>As a team, come up with 5 habits for each category</a:t>
            </a:r>
          </a:p>
          <a:p>
            <a:r>
              <a:rPr lang="en-US" dirty="0" smtClean="0"/>
              <a:t>When complete, turn into Turn-In Bin</a:t>
            </a:r>
            <a:endParaRPr lang="en-US" dirty="0"/>
          </a:p>
        </p:txBody>
      </p:sp>
      <p:pic>
        <p:nvPicPr>
          <p:cNvPr id="56322" name="Picture 2" descr="http://oblockbooksblog.files.wordpress.com/2011/11/step1.jpg"/>
          <p:cNvPicPr>
            <a:picLocks noChangeAspect="1" noChangeArrowheads="1"/>
          </p:cNvPicPr>
          <p:nvPr/>
        </p:nvPicPr>
        <p:blipFill>
          <a:blip r:embed="rId2" cstate="print">
            <a:lum bright="10000" contrast="30000"/>
          </a:blip>
          <a:srcRect l="4545" r="7576"/>
          <a:stretch>
            <a:fillRect/>
          </a:stretch>
        </p:blipFill>
        <p:spPr bwMode="auto">
          <a:xfrm>
            <a:off x="5334000" y="1676400"/>
            <a:ext cx="3276600" cy="2796409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>
            <a:off x="3886200" y="23622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156</TotalTime>
  <Words>590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Bell Ringer – Who Am I? Read the following and respond in your journals.</vt:lpstr>
      <vt:lpstr>Habits</vt:lpstr>
      <vt:lpstr>Bell Ringer – Who Am I? Read the following and respond in your journals.</vt:lpstr>
      <vt:lpstr>I am Habit!</vt:lpstr>
      <vt:lpstr>Habits Can Make or Break You</vt:lpstr>
      <vt:lpstr>Habits Can Make or Break You</vt:lpstr>
      <vt:lpstr>Changing Habits</vt:lpstr>
      <vt:lpstr>Group Work Assignment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Habits of highly effective teens</dc:title>
  <dc:creator>Tracey</dc:creator>
  <cp:lastModifiedBy>Tracey</cp:lastModifiedBy>
  <cp:revision>3</cp:revision>
  <dcterms:created xsi:type="dcterms:W3CDTF">2013-09-10T01:26:06Z</dcterms:created>
  <dcterms:modified xsi:type="dcterms:W3CDTF">2013-09-10T04:02:17Z</dcterms:modified>
</cp:coreProperties>
</file>